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21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7E48B1-E8C0-4BF3-960E-E8ACA6F43BA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08F559-C4A6-4E91-8FEF-4E1356DC4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and technical education:  Career pathways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Presentation:  </a:t>
            </a:r>
            <a:r>
              <a:rPr lang="en-US" dirty="0" smtClean="0"/>
              <a:t>New CTE Coordinators</a:t>
            </a:r>
            <a:endParaRPr lang="en-US" dirty="0" smtClean="0"/>
          </a:p>
          <a:p>
            <a:r>
              <a:rPr lang="en-US" dirty="0" smtClean="0"/>
              <a:t>		Wednesday, </a:t>
            </a:r>
            <a:r>
              <a:rPr lang="en-US" dirty="0" smtClean="0"/>
              <a:t>September 3,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010400" cy="4873752"/>
          </a:xfrm>
        </p:spPr>
        <p:txBody>
          <a:bodyPr/>
          <a:lstStyle/>
          <a:p>
            <a:r>
              <a:rPr lang="en-US" dirty="0" smtClean="0"/>
              <a:t>Vision </a:t>
            </a:r>
            <a:r>
              <a:rPr lang="en-US" dirty="0" smtClean="0"/>
              <a:t>for the System</a:t>
            </a:r>
          </a:p>
          <a:p>
            <a:pPr lvl="1"/>
            <a:r>
              <a:rPr lang="en-US" dirty="0" smtClean="0"/>
              <a:t>Performance Assessments</a:t>
            </a:r>
          </a:p>
          <a:p>
            <a:pPr lvl="1"/>
            <a:r>
              <a:rPr lang="en-US" dirty="0" smtClean="0"/>
              <a:t>Free Dual Credits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Structure of the System</a:t>
            </a:r>
          </a:p>
          <a:p>
            <a:pPr lvl="1"/>
            <a:r>
              <a:rPr lang="en-US" dirty="0" smtClean="0"/>
              <a:t>Programs of Study</a:t>
            </a:r>
          </a:p>
          <a:p>
            <a:pPr lvl="1"/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Rigor and Relevance Framework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Vision for Career and Technical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6934200" cy="4572000"/>
          </a:xfrm>
        </p:spPr>
        <p:txBody>
          <a:bodyPr/>
          <a:lstStyle/>
          <a:p>
            <a:r>
              <a:rPr lang="en-US" dirty="0" smtClean="0"/>
              <a:t>College and Career Ready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 Ready</a:t>
            </a:r>
          </a:p>
          <a:p>
            <a:endParaRPr lang="en-US" dirty="0" smtClean="0"/>
          </a:p>
          <a:p>
            <a:r>
              <a:rPr lang="en-US" b="1" i="1" dirty="0" smtClean="0"/>
              <a:t>Performance-Based Assessments</a:t>
            </a:r>
          </a:p>
          <a:p>
            <a:pPr lvl="1"/>
            <a:r>
              <a:rPr lang="en-US" b="1" i="1" dirty="0" smtClean="0"/>
              <a:t>Written Test</a:t>
            </a:r>
          </a:p>
          <a:p>
            <a:pPr lvl="1"/>
            <a:r>
              <a:rPr lang="en-US" b="1" i="1" dirty="0" smtClean="0"/>
              <a:t>Research Paper</a:t>
            </a:r>
          </a:p>
          <a:p>
            <a:pPr lvl="1"/>
            <a:r>
              <a:rPr lang="en-US" b="1" i="1" dirty="0" smtClean="0"/>
              <a:t>Performance</a:t>
            </a:r>
          </a:p>
          <a:p>
            <a:pPr lvl="1"/>
            <a:r>
              <a:rPr lang="en-US" b="1" i="1" dirty="0" smtClean="0"/>
              <a:t>Oral Presentation</a:t>
            </a:r>
            <a:endParaRPr lang="en-US" b="1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Career and Technical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2971800" cy="3048000"/>
          </a:xfrm>
        </p:spPr>
        <p:txBody>
          <a:bodyPr/>
          <a:lstStyle/>
          <a:p>
            <a:r>
              <a:rPr lang="en-US" dirty="0" smtClean="0"/>
              <a:t>Free College Credits for High School Courses Taken in Career Pathway Programs of Study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2057400"/>
            <a:ext cx="3429000" cy="2819400"/>
          </a:xfrm>
        </p:spPr>
        <p:txBody>
          <a:bodyPr/>
          <a:lstStyle/>
          <a:p>
            <a:r>
              <a:rPr lang="en-US" dirty="0" smtClean="0"/>
              <a:t>University of Hawaii Community Colleges</a:t>
            </a:r>
          </a:p>
          <a:p>
            <a:r>
              <a:rPr lang="en-US" dirty="0" smtClean="0"/>
              <a:t>University of Hawaii—West Oahu</a:t>
            </a:r>
          </a:p>
          <a:p>
            <a:r>
              <a:rPr lang="en-US" dirty="0" smtClean="0"/>
              <a:t>Hawaii Pacific University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3276600" y="2819400"/>
            <a:ext cx="1295400" cy="685800"/>
          </a:xfrm>
          <a:prstGeom prst="rightArrow">
            <a:avLst>
              <a:gd name="adj1" fmla="val 50000"/>
              <a:gd name="adj2" fmla="val 74044"/>
            </a:avLst>
          </a:prstGeom>
          <a:solidFill>
            <a:srgbClr val="9621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5029200"/>
            <a:ext cx="57912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BOE Career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Technical Education Honors Designation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Career pathway?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/>
          <a:lstStyle/>
          <a:p>
            <a:r>
              <a:rPr lang="en-US" dirty="0" smtClean="0"/>
              <a:t>Way to organize courses into paths that lead to careers/occupations.</a:t>
            </a:r>
          </a:p>
          <a:p>
            <a:r>
              <a:rPr lang="en-US" dirty="0" smtClean="0"/>
              <a:t>Pathways were developed in the 1990’s from the School-to-Work initiative.</a:t>
            </a:r>
          </a:p>
          <a:p>
            <a:r>
              <a:rPr lang="en-US" dirty="0" smtClean="0"/>
              <a:t>There are six career pathways:</a:t>
            </a:r>
          </a:p>
          <a:p>
            <a:pPr lvl="1"/>
            <a:r>
              <a:rPr lang="en-US" dirty="0" smtClean="0"/>
              <a:t>Arts and Communication</a:t>
            </a:r>
          </a:p>
          <a:p>
            <a:pPr lvl="1"/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Health Services</a:t>
            </a:r>
          </a:p>
          <a:p>
            <a:pPr lvl="1"/>
            <a:r>
              <a:rPr lang="en-US" dirty="0" smtClean="0"/>
              <a:t>Industrial and Engineering Technology</a:t>
            </a:r>
          </a:p>
          <a:p>
            <a:pPr lvl="1"/>
            <a:r>
              <a:rPr lang="en-US" dirty="0" smtClean="0"/>
              <a:t>Natural Resources</a:t>
            </a:r>
          </a:p>
          <a:p>
            <a:pPr lvl="1"/>
            <a:r>
              <a:rPr lang="en-US" dirty="0" smtClean="0"/>
              <a:t>Public and Human Services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Career Pathway Program of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4572000"/>
          </a:xfrm>
        </p:spPr>
        <p:txBody>
          <a:bodyPr/>
          <a:lstStyle/>
          <a:p>
            <a:r>
              <a:rPr lang="en-US" dirty="0" smtClean="0"/>
              <a:t>Programs of Study are embedded within each pathway.</a:t>
            </a:r>
          </a:p>
          <a:p>
            <a:r>
              <a:rPr lang="en-US" dirty="0" smtClean="0"/>
              <a:t>At a minimum a program of study is a </a:t>
            </a:r>
            <a:r>
              <a:rPr lang="en-US" b="1" i="1" dirty="0" smtClean="0"/>
              <a:t>sequence of Career and Technical Education Courses</a:t>
            </a:r>
            <a:r>
              <a:rPr lang="en-US" dirty="0" smtClean="0"/>
              <a:t> and a related academic course (similar to Level I Japanese and Level 2 Japanese).</a:t>
            </a:r>
          </a:p>
          <a:p>
            <a:r>
              <a:rPr lang="en-US" dirty="0" smtClean="0"/>
              <a:t>A Career and Technical Education Program of Study</a:t>
            </a:r>
          </a:p>
          <a:p>
            <a:pPr lvl="1"/>
            <a:r>
              <a:rPr lang="en-US" dirty="0" smtClean="0"/>
              <a:t>Level 1—Pathway Core Course (ex. Business Core)</a:t>
            </a:r>
          </a:p>
          <a:p>
            <a:pPr lvl="1"/>
            <a:r>
              <a:rPr lang="en-US" dirty="0" smtClean="0"/>
              <a:t>Level 2—Pathway Cluster Course (ex. Marketing)</a:t>
            </a:r>
          </a:p>
          <a:p>
            <a:pPr lvl="1"/>
            <a:r>
              <a:rPr lang="en-US" dirty="0" smtClean="0"/>
              <a:t> Academic Course (ex. Economics)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of Program of Study Courses:  Standards and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572000"/>
          </a:xfrm>
        </p:spPr>
        <p:txBody>
          <a:bodyPr/>
          <a:lstStyle/>
          <a:p>
            <a:r>
              <a:rPr lang="en-US" dirty="0" smtClean="0"/>
              <a:t>All Standards and Benchmarks are developed with input from business and industry representatives.</a:t>
            </a:r>
          </a:p>
          <a:p>
            <a:r>
              <a:rPr lang="en-US" dirty="0" smtClean="0"/>
              <a:t>Standards/Benchmarks are written to ensure students have the knowledge and skills to be college and career ready.</a:t>
            </a:r>
          </a:p>
          <a:p>
            <a:r>
              <a:rPr lang="en-US" dirty="0" smtClean="0"/>
              <a:t>Emphasis is on content and processes, including problem-solving, critical thinking, and communication.</a:t>
            </a:r>
          </a:p>
          <a:p>
            <a:r>
              <a:rPr lang="en-US" dirty="0" smtClean="0"/>
              <a:t>Emphasis on Rigor and Relevance.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Rigor and Relevance</a:t>
            </a:r>
            <a:endParaRPr lang="en-US" dirty="0"/>
          </a:p>
        </p:txBody>
      </p:sp>
      <p:pic>
        <p:nvPicPr>
          <p:cNvPr id="1026" name="Picture 2" descr="http://image.slidesharecdn.com/rrframeworkimageho-120305155100-phpapp01/95/slide-1-728.jpg?cb=133098431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7391400" cy="586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11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Questions?</a:t>
            </a:r>
            <a:endParaRPr lang="en-US" sz="8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299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Career and technical education:  Career pathways</vt:lpstr>
      <vt:lpstr>Objectives:</vt:lpstr>
      <vt:lpstr>Vision for Career and Technical Education</vt:lpstr>
      <vt:lpstr>Vision for Career and Technical Education</vt:lpstr>
      <vt:lpstr>What is a Career pathway?</vt:lpstr>
      <vt:lpstr>What is a Career Pathway Program of Study?</vt:lpstr>
      <vt:lpstr>Foundation of Program of Study Courses:  Standards and Benchmarks</vt:lpstr>
      <vt:lpstr>Rigor and Relevance</vt:lpstr>
      <vt:lpstr>Questions?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and technical education:  Career pathways</dc:title>
  <dc:creator>HP USER</dc:creator>
  <cp:lastModifiedBy>Slau</cp:lastModifiedBy>
  <cp:revision>10</cp:revision>
  <dcterms:created xsi:type="dcterms:W3CDTF">2014-05-21T08:00:38Z</dcterms:created>
  <dcterms:modified xsi:type="dcterms:W3CDTF">2014-09-02T23:08:52Z</dcterms:modified>
</cp:coreProperties>
</file>